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64" autoAdjust="0"/>
    <p:restoredTop sz="86376"/>
  </p:normalViewPr>
  <p:slideViewPr>
    <p:cSldViewPr snapToGrid="0">
      <p:cViewPr varScale="1">
        <p:scale>
          <a:sx n="124" d="100"/>
          <a:sy n="124" d="100"/>
        </p:scale>
        <p:origin x="19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42E24-3472-4E45-8B82-D62E30C984D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345C1-0EC8-FE44-BA89-07D6DB648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7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345C1-0EC8-FE44-BA89-07D6DB6480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345C1-0EC8-FE44-BA89-07D6DB6480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7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345C1-0EC8-FE44-BA89-07D6DB6480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2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wkum.edu.pk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wkum.edu.pk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202018"/>
            <a:ext cx="9141619" cy="196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2382" y="6301126"/>
            <a:ext cx="9141619" cy="5568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                              Abdul </a:t>
            </a:r>
            <a:r>
              <a:rPr lang="en-GB" dirty="0" err="1"/>
              <a:t>Wali</a:t>
            </a:r>
            <a:r>
              <a:rPr lang="en-GB" dirty="0"/>
              <a:t> Khan University </a:t>
            </a:r>
            <a:r>
              <a:rPr lang="en-GB" dirty="0" err="1"/>
              <a:t>Mardan</a:t>
            </a:r>
            <a:r>
              <a:rPr lang="en-GB" dirty="0"/>
              <a:t> Pakistan. </a:t>
            </a:r>
            <a:r>
              <a:rPr lang="en-GB" sz="1400" dirty="0">
                <a:hlinkClick r:id="rId2"/>
              </a:rPr>
              <a:t>http://www.awkum.edu.pk/</a:t>
            </a:r>
            <a:endParaRPr lang="en-GB" sz="14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50" y="155555"/>
            <a:ext cx="1229997" cy="11744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05" y="1584136"/>
            <a:ext cx="2237237" cy="2188468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2265524" y="2388355"/>
            <a:ext cx="555463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7820163" y="2374707"/>
            <a:ext cx="0" cy="111911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1533256" y="2363403"/>
            <a:ext cx="65212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ABDUL WALI </a:t>
            </a:r>
            <a:r>
              <a:rPr lang="en-US" sz="3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KHAN</a:t>
            </a:r>
            <a:r>
              <a:rPr lang="en-US" sz="3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UNIVERSITY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MARDAN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flipH="1">
            <a:off x="1351123" y="3493824"/>
            <a:ext cx="6469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1351123" y="2934265"/>
            <a:ext cx="0" cy="55955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 userDrawn="1"/>
        </p:nvSpPr>
        <p:spPr>
          <a:xfrm>
            <a:off x="6635147" y="38877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 userDrawn="1"/>
        </p:nvSpPr>
        <p:spPr>
          <a:xfrm>
            <a:off x="7003697" y="22205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7726276" y="22205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8094826" y="38877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/>
          <p:cNvSpPr/>
          <p:nvPr userDrawn="1"/>
        </p:nvSpPr>
        <p:spPr>
          <a:xfrm>
            <a:off x="8463376" y="22205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/>
          <p:cNvSpPr/>
          <p:nvPr userDrawn="1"/>
        </p:nvSpPr>
        <p:spPr>
          <a:xfrm>
            <a:off x="7372247" y="38877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/>
          <p:cNvSpPr/>
          <p:nvPr userDrawn="1"/>
        </p:nvSpPr>
        <p:spPr>
          <a:xfrm>
            <a:off x="6266597" y="76530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 userDrawn="1"/>
        </p:nvSpPr>
        <p:spPr>
          <a:xfrm>
            <a:off x="7003697" y="76530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50"/>
          <p:cNvSpPr/>
          <p:nvPr userDrawn="1"/>
        </p:nvSpPr>
        <p:spPr>
          <a:xfrm>
            <a:off x="7726276" y="76530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 userDrawn="1"/>
        </p:nvSpPr>
        <p:spPr>
          <a:xfrm>
            <a:off x="8463376" y="76530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 userDrawn="1"/>
        </p:nvSpPr>
        <p:spPr>
          <a:xfrm>
            <a:off x="434715" y="4999904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iamond 70"/>
          <p:cNvSpPr/>
          <p:nvPr userDrawn="1"/>
        </p:nvSpPr>
        <p:spPr>
          <a:xfrm>
            <a:off x="803265" y="463333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iamond 71"/>
          <p:cNvSpPr/>
          <p:nvPr userDrawn="1"/>
        </p:nvSpPr>
        <p:spPr>
          <a:xfrm>
            <a:off x="1525844" y="463333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iamond 72"/>
          <p:cNvSpPr/>
          <p:nvPr userDrawn="1"/>
        </p:nvSpPr>
        <p:spPr>
          <a:xfrm>
            <a:off x="1894394" y="4999904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amond 73"/>
          <p:cNvSpPr/>
          <p:nvPr userDrawn="1"/>
        </p:nvSpPr>
        <p:spPr>
          <a:xfrm>
            <a:off x="2262944" y="4633338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iamond 74"/>
          <p:cNvSpPr/>
          <p:nvPr userDrawn="1"/>
        </p:nvSpPr>
        <p:spPr>
          <a:xfrm>
            <a:off x="1171815" y="4999904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iamond 75"/>
          <p:cNvSpPr/>
          <p:nvPr userDrawn="1"/>
        </p:nvSpPr>
        <p:spPr>
          <a:xfrm>
            <a:off x="66165" y="537644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iamond 76"/>
          <p:cNvSpPr/>
          <p:nvPr userDrawn="1"/>
        </p:nvSpPr>
        <p:spPr>
          <a:xfrm>
            <a:off x="803265" y="537644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iamond 77"/>
          <p:cNvSpPr/>
          <p:nvPr userDrawn="1"/>
        </p:nvSpPr>
        <p:spPr>
          <a:xfrm>
            <a:off x="1525844" y="537644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 userDrawn="1"/>
        </p:nvSpPr>
        <p:spPr>
          <a:xfrm>
            <a:off x="2262944" y="5376441"/>
            <a:ext cx="682388" cy="682388"/>
          </a:xfrm>
          <a:prstGeom prst="diamond">
            <a:avLst/>
          </a:prstGeom>
          <a:noFill/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299" y="-14517"/>
            <a:ext cx="3736573" cy="201779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9AEEAFD-BC8E-664A-A6DC-EDAB54DED6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1" y="6264388"/>
            <a:ext cx="621669" cy="59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13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4993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410" y="719189"/>
            <a:ext cx="7543800" cy="190041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4/12/20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50" y="155555"/>
            <a:ext cx="1229997" cy="1174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271" y="904729"/>
            <a:ext cx="2237237" cy="218846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678675" y="1733266"/>
            <a:ext cx="663370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312384" y="1733266"/>
            <a:ext cx="0" cy="271986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822960" y="4453128"/>
            <a:ext cx="748942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22960" y="2470245"/>
            <a:ext cx="0" cy="19828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99" y="6396385"/>
            <a:ext cx="445596" cy="425484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248804" y="6418462"/>
            <a:ext cx="66108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Abdul </a:t>
            </a:r>
            <a:r>
              <a:rPr lang="en-US" sz="20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Wali</a:t>
            </a:r>
            <a:r>
              <a:rPr 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Khan University</a:t>
            </a:r>
            <a:r>
              <a:rPr lang="en-US" sz="2000" b="1" cap="none" spc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cap="none" spc="0" baseline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Mardan</a:t>
            </a:r>
            <a:r>
              <a:rPr lang="en-US" sz="2000" b="1" cap="none" spc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Pakistan. </a:t>
            </a:r>
            <a:r>
              <a:rPr lang="en-US" sz="1400" b="1" cap="none" spc="0" baseline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www.awkum.edu.pk</a:t>
            </a:r>
            <a:endParaRPr lang="en-US" sz="1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90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188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8196" y="6327264"/>
            <a:ext cx="98401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152AED6-D69E-3C48-8741-FCBA5D74D79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94593" y="6492875"/>
            <a:ext cx="1854203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t>4/12/20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5116648"/>
            <a:ext cx="914399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ABDUL WALI KHAN UNIVERSITY MARDAN, PK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8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499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701050"/>
            <a:ext cx="9143999" cy="1238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awkum.edu.pk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>
                <a:tint val="96000"/>
                <a:shade val="99000"/>
                <a:satMod val="140000"/>
              </a:schemeClr>
            </a:gs>
            <a:gs pos="93000">
              <a:schemeClr val="bg1">
                <a:tint val="100000"/>
                <a:shade val="8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223379"/>
            <a:ext cx="9144000" cy="6346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149148"/>
            <a:ext cx="9144001" cy="737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0842"/>
            <a:ext cx="7543800" cy="44882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8152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4/12/20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1923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7" y="6217567"/>
            <a:ext cx="592966" cy="566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02"/>
            <a:ext cx="1118623" cy="109423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1118623" y="286119"/>
            <a:ext cx="6594446" cy="48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2"/>
          </p:cNvCxnSpPr>
          <p:nvPr userDrawn="1"/>
        </p:nvCxnSpPr>
        <p:spPr>
          <a:xfrm flipH="1">
            <a:off x="559312" y="1136540"/>
            <a:ext cx="747921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</p:cNvCxnSpPr>
          <p:nvPr userDrawn="1"/>
        </p:nvCxnSpPr>
        <p:spPr>
          <a:xfrm flipH="1" flipV="1">
            <a:off x="559311" y="711572"/>
            <a:ext cx="1" cy="42496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12" y="150124"/>
            <a:ext cx="1146673" cy="1094919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289442" y="6340992"/>
            <a:ext cx="66108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Abdul </a:t>
            </a:r>
            <a:r>
              <a:rPr lang="en-US" sz="20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Wali</a:t>
            </a:r>
            <a:r>
              <a:rPr 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Khan University</a:t>
            </a:r>
            <a:r>
              <a:rPr lang="en-US" sz="2000" b="1" cap="none" spc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1" cap="none" spc="0" baseline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Mardan</a:t>
            </a:r>
            <a:r>
              <a:rPr lang="en-US" sz="2000" b="1" cap="none" spc="0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Pakistan. </a:t>
            </a:r>
            <a:r>
              <a:rPr lang="en-US" sz="1400" b="1" cap="none" spc="0" baseline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0"/>
              </a:rPr>
              <a:t>www.awkum.edu.pk</a:t>
            </a:r>
            <a:endParaRPr lang="en-US" sz="1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itle Placeholder 13">
            <a:extLst>
              <a:ext uri="{FF2B5EF4-FFF2-40B4-BE49-F238E27FC236}">
                <a16:creationId xmlns:a16="http://schemas.microsoft.com/office/drawing/2014/main" id="{B5E5A10D-BFE1-A648-89AE-CA21FAF2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742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i="0" kern="1200" spc="-50" baseline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6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14500"/>
            <a:ext cx="7543800" cy="261061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Subheadings</a:t>
            </a:r>
          </a:p>
        </p:txBody>
      </p:sp>
    </p:spTree>
    <p:extLst>
      <p:ext uri="{BB962C8B-B14F-4D97-AF65-F5344CB8AC3E}">
        <p14:creationId xmlns:p14="http://schemas.microsoft.com/office/powerpoint/2010/main" val="179942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08944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E5E7-C347-9C44-ACC3-4E9591A1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DD29-FE2F-E34C-A32A-E3824CF197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33739-DE14-DE49-9BDF-5A90CA1E18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299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C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{66BF0BBC-EC87-2646-81B3-DC05D9D7DBAF}tf10001069</Template>
  <TotalTime>166</TotalTime>
  <Words>9</Words>
  <Application>Microsoft Macintosh PowerPoint</Application>
  <PresentationFormat>On-screen Show (4:3)</PresentationFormat>
  <Paragraphs>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PowerPoint Presentation</vt:lpstr>
      <vt:lpstr>Presentation Title</vt:lpstr>
      <vt:lpstr>Topic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sufyan sher</dc:creator>
  <cp:lastModifiedBy>Ateeq ur Rehman</cp:lastModifiedBy>
  <cp:revision>24</cp:revision>
  <dcterms:created xsi:type="dcterms:W3CDTF">2020-04-08T21:20:05Z</dcterms:created>
  <dcterms:modified xsi:type="dcterms:W3CDTF">2020-04-12T06:07:09Z</dcterms:modified>
</cp:coreProperties>
</file>